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96" r:id="rId2"/>
    <p:sldId id="416" r:id="rId3"/>
    <p:sldId id="417" r:id="rId4"/>
    <p:sldId id="419" r:id="rId5"/>
    <p:sldId id="422" r:id="rId6"/>
    <p:sldId id="423" r:id="rId7"/>
    <p:sldId id="428" r:id="rId8"/>
    <p:sldId id="429" r:id="rId9"/>
    <p:sldId id="43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8" autoAdjust="0"/>
    <p:restoredTop sz="94662" autoAdjust="0"/>
  </p:normalViewPr>
  <p:slideViewPr>
    <p:cSldViewPr snapToGrid="0">
      <p:cViewPr>
        <p:scale>
          <a:sx n="76" d="100"/>
          <a:sy n="76" d="100"/>
        </p:scale>
        <p:origin x="-46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16429-8D69-4A4D-8762-A09D29F63BB4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B90E2-854C-4FD0-A178-93D9B9A3B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45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C0FDC1-F204-4581-AD1D-AF0C857B8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7F06D52-2436-4C74-952F-9E1710AF15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0D2ADBCB-481E-4BDB-9737-B2B9C4BC0B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40064" y="6533535"/>
            <a:ext cx="513735" cy="187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2E1CC-6003-4075-99E3-F483E51BE9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3207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1AA278-9737-4869-85FA-A470E0ACF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827AE90-F0CF-4A25-BEEC-C9E4E1849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93F1B65-239F-4785-B640-5E75BA90E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40064" y="6533535"/>
            <a:ext cx="513735" cy="187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2E1CC-6003-4075-99E3-F483E51BE9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757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BD9549D-E2CD-49DE-BE32-AD1B458A5C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37077F-8B1A-4844-91AD-2E25D89BF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5A2D433-6F45-4DCC-B9C9-D08B99059A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40064" y="6533535"/>
            <a:ext cx="513735" cy="187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2E1CC-6003-4075-99E3-F483E51BE9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133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D7F6F4-DD05-434F-B12C-CC6E46DD2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C4A0EF-BB02-49CB-A9DC-FE51BDC2C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7A7A01C-D10D-456C-A597-EECFB3B6F3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40064" y="6533535"/>
            <a:ext cx="513735" cy="187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2E1CC-6003-4075-99E3-F483E51BE9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065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2C2C97-18E9-49A1-B85F-3784796E4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052E4-8F1F-4283-A2B3-F7EEE5562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A85A7A3-322F-4881-A0A0-F4D058E95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40064" y="6533535"/>
            <a:ext cx="513735" cy="187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2E1CC-6003-4075-99E3-F483E51BE9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853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775946-5296-46D1-AF43-1F7748690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64C7B5-A296-4085-9917-60DC3F9573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4626D9A-7138-4C43-A9D3-09B13A7FA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B72F435E-6522-4E00-BBE7-830BCB239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40064" y="6533535"/>
            <a:ext cx="513735" cy="187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2E1CC-6003-4075-99E3-F483E51BE9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492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E848D9-7172-41F7-98FC-15ED6DAEC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F6589C-653F-49DA-ACF9-E239A2C6E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C0F61B-C7EF-4275-BF30-A784E054E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0C65BEA-CDCF-4835-BCAB-8C5ED30F1C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54648AF-9006-4F49-8E15-5C8A9F916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D15127F6-99C5-4C27-8BB7-25A77E2FCD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40064" y="6533535"/>
            <a:ext cx="513735" cy="187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2E1CC-6003-4075-99E3-F483E51BE9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071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E8016F-CDA1-409D-94A5-23ADFD77D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57C1B5-58DC-4B55-B4BD-AFB1184E5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40064" y="6533535"/>
            <a:ext cx="513735" cy="187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2E1CC-6003-4075-99E3-F483E51BE9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8617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BFB469CF-54F8-45ED-B169-9CF68AE09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40064" y="6533535"/>
            <a:ext cx="513735" cy="187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2E1CC-6003-4075-99E3-F483E51BE9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413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979BD6-B6C3-4784-B221-E620BD96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239C27-C515-43D4-887A-EBA54A885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9D03CB6-4D1E-4A22-A508-A12D8B3EE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B9787CF3-38A2-431D-983C-2860C616A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40064" y="6533535"/>
            <a:ext cx="513735" cy="187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2E1CC-6003-4075-99E3-F483E51BE9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624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39D925-453E-4F80-892E-B6A94239A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3A8339D-DC78-424E-BF97-F749E717F2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DDC9ED-8130-495F-B592-87F39E13A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3AA8CBC2-8CB8-4D17-AB2A-F357B97EB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40064" y="6533535"/>
            <a:ext cx="513735" cy="187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2E1CC-6003-4075-99E3-F483E51BE9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3059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49F837F-2C36-4904-86AC-94FBD6A16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2B4241-5AB8-4168-8BCE-6F521BE7E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FC96D8-71EC-4BD5-917F-BC795D01C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40064" y="6533535"/>
            <a:ext cx="513735" cy="187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2E1CC-6003-4075-99E3-F483E51BE956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1B3F532-4431-4F5A-A296-DB2E8BEB565E}"/>
              </a:ext>
            </a:extLst>
          </p:cNvPr>
          <p:cNvCxnSpPr>
            <a:cxnSpLocks/>
            <a:endCxn id="15" idx="1"/>
          </p:cNvCxnSpPr>
          <p:nvPr userDrawn="1"/>
        </p:nvCxnSpPr>
        <p:spPr>
          <a:xfrm flipV="1">
            <a:off x="823452" y="6467167"/>
            <a:ext cx="4449468" cy="1432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71ACAE3-9ED2-4945-B081-D02DAFC7993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272920" y="6223306"/>
            <a:ext cx="1633870" cy="48772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4BC0672E-15C2-439C-BC64-0C740083EE94}"/>
              </a:ext>
            </a:extLst>
          </p:cNvPr>
          <p:cNvCxnSpPr>
            <a:cxnSpLocks/>
            <a:stCxn id="15" idx="3"/>
          </p:cNvCxnSpPr>
          <p:nvPr userDrawn="1"/>
        </p:nvCxnSpPr>
        <p:spPr>
          <a:xfrm flipV="1">
            <a:off x="6906790" y="6457335"/>
            <a:ext cx="4447381" cy="983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11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95" tIns="61448" rIns="122895" bIns="61448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b="13044"/>
          <a:stretch>
            <a:fillRect/>
          </a:stretch>
        </p:blipFill>
        <p:spPr>
          <a:xfrm>
            <a:off x="27" y="14"/>
            <a:ext cx="12191973" cy="685798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22362"/>
            <a:ext cx="12191973" cy="2900519"/>
          </a:xfrm>
        </p:spPr>
        <p:txBody>
          <a:bodyPr vert="horz" lIns="122895" tIns="61448" rIns="122895" bIns="61448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8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of Keywords in Content</a:t>
            </a:r>
            <a:endParaRPr lang="en-US" sz="4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894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65" y="222623"/>
            <a:ext cx="10300854" cy="60865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Keyword in Content - https://aipl.com/aipl-business-club-gurugram</a:t>
            </a:r>
            <a:endParaRPr lang="en-IN" sz="3200" dirty="0">
              <a:solidFill>
                <a:schemeClr val="tx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10843" y="1521716"/>
            <a:ext cx="3040083" cy="112815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110842" y="1624129"/>
            <a:ext cx="3040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Calibri" pitchFamily="34" charset="0"/>
                <a:cs typeface="Calibri" pitchFamily="34" charset="0"/>
              </a:rPr>
              <a:t>Replace</a:t>
            </a:r>
            <a:r>
              <a:rPr lang="en-IN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office spaces for sale 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with</a:t>
            </a:r>
            <a:r>
              <a:rPr lang="en-IN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commercial office space for sale</a:t>
            </a:r>
            <a:endParaRPr lang="en-IN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15" y="1541521"/>
            <a:ext cx="5028192" cy="10084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391" y="3976748"/>
            <a:ext cx="4649644" cy="124915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110844" y="4010544"/>
            <a:ext cx="3040083" cy="121536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/>
          <p:cNvSpPr txBox="1"/>
          <p:nvPr/>
        </p:nvSpPr>
        <p:spPr>
          <a:xfrm>
            <a:off x="8110845" y="4278161"/>
            <a:ext cx="304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Calibri" pitchFamily="34" charset="0"/>
                <a:cs typeface="Calibri" pitchFamily="34" charset="0"/>
              </a:rPr>
              <a:t>Replace</a:t>
            </a:r>
            <a:r>
              <a:rPr lang="en-IN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office spaces</a:t>
            </a:r>
            <a:r>
              <a:rPr lang="en-IN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with</a:t>
            </a:r>
            <a:r>
              <a:rPr lang="en-IN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office on lease in gurgaon</a:t>
            </a:r>
            <a:endParaRPr lang="en-IN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8213" y="4915165"/>
            <a:ext cx="2255520" cy="2965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1" name="Elbow Connector 20"/>
          <p:cNvCxnSpPr>
            <a:stCxn id="20" idx="3"/>
            <a:endCxn id="19" idx="1"/>
          </p:cNvCxnSpPr>
          <p:nvPr/>
        </p:nvCxnSpPr>
        <p:spPr>
          <a:xfrm flipV="1">
            <a:off x="5953733" y="4601327"/>
            <a:ext cx="2157112" cy="462088"/>
          </a:xfrm>
          <a:prstGeom prst="bentConnector3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215611" y="2085794"/>
            <a:ext cx="2255520" cy="2965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7" name="Elbow Connector 26"/>
          <p:cNvCxnSpPr>
            <a:stCxn id="26" idx="3"/>
          </p:cNvCxnSpPr>
          <p:nvPr/>
        </p:nvCxnSpPr>
        <p:spPr>
          <a:xfrm flipV="1">
            <a:off x="5471131" y="2003000"/>
            <a:ext cx="2639712" cy="231044"/>
          </a:xfrm>
          <a:prstGeom prst="bentConnector3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663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65" y="222623"/>
            <a:ext cx="10300854" cy="60865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Keyword in Content - https://aipl.com/aipl-business-club-gurugram</a:t>
            </a:r>
            <a:endParaRPr lang="en-IN" sz="3200" dirty="0">
              <a:solidFill>
                <a:schemeClr val="tx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10843" y="3001745"/>
            <a:ext cx="4081157" cy="182523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104904" y="2983374"/>
            <a:ext cx="4201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Calibri" pitchFamily="34" charset="0"/>
                <a:cs typeface="Calibri" pitchFamily="34" charset="0"/>
              </a:rPr>
              <a:t>Replace</a:t>
            </a:r>
            <a:r>
              <a:rPr lang="en-IN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It is one of the best projects on Golf Course Extension Road, offering commercial shops and offices in Gurgaon</a:t>
            </a:r>
            <a:r>
              <a:rPr lang="en-IN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with</a:t>
            </a:r>
            <a:r>
              <a:rPr lang="en-IN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It is one of the best projects, offering commercial shops and offices spaces for rent on Golf Course Extension Road</a:t>
            </a:r>
            <a:endParaRPr lang="en-IN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04905" y="1320881"/>
            <a:ext cx="3040083" cy="15797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104904" y="1423295"/>
            <a:ext cx="30400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Calibri" pitchFamily="34" charset="0"/>
                <a:cs typeface="Calibri" pitchFamily="34" charset="0"/>
              </a:rPr>
              <a:t>Replace</a:t>
            </a:r>
            <a:r>
              <a:rPr lang="en-IN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Office Spaces to Commercial Shops in Gurgaon</a:t>
            </a:r>
            <a:r>
              <a:rPr lang="en-IN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with</a:t>
            </a:r>
            <a:r>
              <a:rPr lang="en-IN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Commercial Office Space to Retail Shops for Sale &amp; Rent in Gurgaon</a:t>
            </a:r>
            <a:endParaRPr lang="en-IN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04" y="1205572"/>
            <a:ext cx="4908418" cy="12434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04" y="4536439"/>
            <a:ext cx="5077184" cy="16381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37" y="2904635"/>
            <a:ext cx="5282118" cy="14095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116777" y="4903359"/>
            <a:ext cx="3040083" cy="121536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/>
          <p:cNvSpPr txBox="1"/>
          <p:nvPr/>
        </p:nvSpPr>
        <p:spPr>
          <a:xfrm>
            <a:off x="8116777" y="4974266"/>
            <a:ext cx="3040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Calibri" pitchFamily="34" charset="0"/>
                <a:cs typeface="Calibri" pitchFamily="34" charset="0"/>
              </a:rPr>
              <a:t>Replace</a:t>
            </a:r>
            <a:r>
              <a:rPr lang="en-IN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commercial office space for lease in Gurgaon 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with</a:t>
            </a:r>
            <a:r>
              <a:rPr lang="en-IN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commercial property for rent in gurgaon</a:t>
            </a:r>
            <a:endParaRPr lang="en-IN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34696" y="5737035"/>
            <a:ext cx="2255520" cy="2965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7" name="Elbow Connector 16"/>
          <p:cNvCxnSpPr>
            <a:stCxn id="16" idx="3"/>
            <a:endCxn id="15" idx="1"/>
          </p:cNvCxnSpPr>
          <p:nvPr/>
        </p:nvCxnSpPr>
        <p:spPr>
          <a:xfrm flipV="1">
            <a:off x="5690216" y="5574431"/>
            <a:ext cx="2426561" cy="310854"/>
          </a:xfrm>
          <a:prstGeom prst="bentConnector3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346200" y="3914362"/>
            <a:ext cx="4894697" cy="33195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9" name="Elbow Connector 18"/>
          <p:cNvCxnSpPr>
            <a:stCxn id="18" idx="3"/>
          </p:cNvCxnSpPr>
          <p:nvPr/>
        </p:nvCxnSpPr>
        <p:spPr>
          <a:xfrm flipV="1">
            <a:off x="6240897" y="3609427"/>
            <a:ext cx="1875880" cy="470912"/>
          </a:xfrm>
          <a:prstGeom prst="bentConnector3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124122" y="2013709"/>
            <a:ext cx="3400378" cy="2965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1" name="Elbow Connector 20"/>
          <p:cNvCxnSpPr>
            <a:stCxn id="20" idx="3"/>
          </p:cNvCxnSpPr>
          <p:nvPr/>
        </p:nvCxnSpPr>
        <p:spPr>
          <a:xfrm flipV="1">
            <a:off x="5524500" y="2013709"/>
            <a:ext cx="2592277" cy="148250"/>
          </a:xfrm>
          <a:prstGeom prst="bentConnector3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8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65" y="222623"/>
            <a:ext cx="10300854" cy="60865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Keyword in Content - https://aipl.com/aipl-joy-street-gurugram</a:t>
            </a:r>
            <a:endParaRPr lang="en-IN" sz="3200" dirty="0">
              <a:solidFill>
                <a:schemeClr val="tx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04904" y="990117"/>
            <a:ext cx="3960095" cy="128055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104904" y="1092530"/>
            <a:ext cx="3960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Calibri" pitchFamily="34" charset="0"/>
                <a:cs typeface="Calibri" pitchFamily="34" charset="0"/>
              </a:rPr>
              <a:t>Replace</a:t>
            </a:r>
            <a:r>
              <a:rPr lang="en-IN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any of the luxurious studio apartments or suites available for sale in gurgaon</a:t>
            </a:r>
            <a:r>
              <a:rPr lang="en-IN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with</a:t>
            </a:r>
            <a:r>
              <a:rPr lang="en-IN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any of the suites or luxury studio apartment in Gurgaon on sale</a:t>
            </a:r>
            <a:endParaRPr lang="en-IN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63" y="2118273"/>
            <a:ext cx="5875174" cy="1285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63" y="927749"/>
            <a:ext cx="5875174" cy="1190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30" y="3403755"/>
            <a:ext cx="5918652" cy="1327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30" y="4902255"/>
            <a:ext cx="5918652" cy="114027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104906" y="2373085"/>
            <a:ext cx="3040083" cy="102574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xtBox 15"/>
          <p:cNvSpPr txBox="1"/>
          <p:nvPr/>
        </p:nvSpPr>
        <p:spPr>
          <a:xfrm>
            <a:off x="8104905" y="2373086"/>
            <a:ext cx="3040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Calibri" pitchFamily="34" charset="0"/>
                <a:cs typeface="Calibri" pitchFamily="34" charset="0"/>
              </a:rPr>
              <a:t>Replace</a:t>
            </a:r>
            <a:r>
              <a:rPr lang="en-IN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studio apartments for sale in Gurgaon</a:t>
            </a:r>
            <a:r>
              <a:rPr lang="en-IN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with</a:t>
            </a:r>
            <a:r>
              <a:rPr lang="en-IN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studio apartment in Gurgaon on sale</a:t>
            </a:r>
            <a:endParaRPr lang="en-IN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04907" y="3603216"/>
            <a:ext cx="3040083" cy="8500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/>
          <p:cNvSpPr txBox="1"/>
          <p:nvPr/>
        </p:nvSpPr>
        <p:spPr>
          <a:xfrm>
            <a:off x="8104906" y="3705629"/>
            <a:ext cx="3040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Calibri" pitchFamily="34" charset="0"/>
                <a:cs typeface="Calibri" pitchFamily="34" charset="0"/>
              </a:rPr>
              <a:t>Replace</a:t>
            </a:r>
            <a:r>
              <a:rPr lang="en-IN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N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apartment</a:t>
            </a:r>
            <a:r>
              <a:rPr lang="en-IN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with</a:t>
            </a:r>
            <a:r>
              <a:rPr lang="en-IN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1 </a:t>
            </a:r>
            <a:r>
              <a:rPr lang="en-GB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bhk</a:t>
            </a:r>
            <a:r>
              <a:rPr lang="en-GB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apartment in gurgaon</a:t>
            </a:r>
            <a:endParaRPr lang="en-IN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104903" y="4632379"/>
            <a:ext cx="3782298" cy="141015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8199907" y="4875789"/>
            <a:ext cx="3687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Calibri" pitchFamily="34" charset="0"/>
                <a:cs typeface="Calibri" pitchFamily="34" charset="0"/>
              </a:rPr>
              <a:t>Replace</a:t>
            </a:r>
            <a:r>
              <a:rPr lang="en-IN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serviced apartments and shop for sale in Gurgaon</a:t>
            </a:r>
            <a:r>
              <a:rPr lang="en-IN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with</a:t>
            </a:r>
            <a:r>
              <a:rPr lang="en-IN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shops and 1 </a:t>
            </a:r>
            <a:r>
              <a:rPr lang="en-GB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bhk</a:t>
            </a:r>
            <a:r>
              <a:rPr lang="en-GB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flat in gurgaon</a:t>
            </a:r>
            <a:endParaRPr lang="en-IN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90572" y="5604969"/>
            <a:ext cx="2537128" cy="2965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2" name="Elbow Connector 21"/>
          <p:cNvCxnSpPr>
            <a:stCxn id="21" idx="3"/>
            <a:endCxn id="19" idx="1"/>
          </p:cNvCxnSpPr>
          <p:nvPr/>
        </p:nvCxnSpPr>
        <p:spPr>
          <a:xfrm flipV="1">
            <a:off x="5727700" y="5337454"/>
            <a:ext cx="2377203" cy="415765"/>
          </a:xfrm>
          <a:prstGeom prst="bentConnector3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045790" y="4484129"/>
            <a:ext cx="2255520" cy="2965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4" name="Elbow Connector 23"/>
          <p:cNvCxnSpPr>
            <a:stCxn id="23" idx="3"/>
            <a:endCxn id="18" idx="1"/>
          </p:cNvCxnSpPr>
          <p:nvPr/>
        </p:nvCxnSpPr>
        <p:spPr>
          <a:xfrm flipV="1">
            <a:off x="5301310" y="4028795"/>
            <a:ext cx="2803596" cy="603584"/>
          </a:xfrm>
          <a:prstGeom prst="bentConnector3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566490" y="2612764"/>
            <a:ext cx="2255520" cy="2965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7" name="Elbow Connector 26"/>
          <p:cNvCxnSpPr>
            <a:stCxn id="26" idx="3"/>
          </p:cNvCxnSpPr>
          <p:nvPr/>
        </p:nvCxnSpPr>
        <p:spPr>
          <a:xfrm>
            <a:off x="5822010" y="2761014"/>
            <a:ext cx="2282893" cy="148250"/>
          </a:xfrm>
          <a:prstGeom prst="bentConnector3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677790" y="1642651"/>
            <a:ext cx="3532510" cy="29268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0" name="Elbow Connector 29"/>
          <p:cNvCxnSpPr>
            <a:stCxn id="29" idx="3"/>
          </p:cNvCxnSpPr>
          <p:nvPr/>
        </p:nvCxnSpPr>
        <p:spPr>
          <a:xfrm flipV="1">
            <a:off x="6210300" y="1523011"/>
            <a:ext cx="1894607" cy="265982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693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65" y="222623"/>
            <a:ext cx="10300854" cy="60865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Keyword in Content - https://aipl.com/zen-residences-gurugram</a:t>
            </a:r>
            <a:endParaRPr lang="en-IN" sz="3200" dirty="0">
              <a:solidFill>
                <a:schemeClr val="tx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04906" y="1061346"/>
            <a:ext cx="3040083" cy="112815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104905" y="1163759"/>
            <a:ext cx="3040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Calibri" pitchFamily="34" charset="0"/>
                <a:cs typeface="Calibri" pitchFamily="34" charset="0"/>
              </a:rPr>
              <a:t>Replace</a:t>
            </a:r>
            <a:r>
              <a:rPr lang="en-IN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residential property in Gurgaon 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with </a:t>
            </a:r>
            <a:r>
              <a:rPr lang="en-GB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residential </a:t>
            </a:r>
            <a:r>
              <a:rPr lang="en-GB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project </a:t>
            </a:r>
            <a:r>
              <a:rPr lang="en-GB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in gurgaon</a:t>
            </a:r>
            <a:endParaRPr lang="en-IN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69" y="830400"/>
            <a:ext cx="5721042" cy="1548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19" y="4335251"/>
            <a:ext cx="5665964" cy="189656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110843" y="4866969"/>
            <a:ext cx="3040083" cy="121536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xtBox 15"/>
          <p:cNvSpPr txBox="1"/>
          <p:nvPr/>
        </p:nvSpPr>
        <p:spPr>
          <a:xfrm>
            <a:off x="8110843" y="4937876"/>
            <a:ext cx="3040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Calibri" pitchFamily="34" charset="0"/>
                <a:cs typeface="Calibri" pitchFamily="34" charset="0"/>
              </a:rPr>
              <a:t>Replace</a:t>
            </a:r>
            <a:r>
              <a:rPr lang="en-IN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best residential apartments in Gurgaon</a:t>
            </a:r>
            <a:r>
              <a:rPr lang="en-IN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with </a:t>
            </a:r>
            <a:r>
              <a:rPr lang="en-GB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best residential </a:t>
            </a:r>
            <a:r>
              <a:rPr lang="en-GB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project </a:t>
            </a:r>
            <a:r>
              <a:rPr lang="en-GB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in gurgaon</a:t>
            </a:r>
            <a:endParaRPr lang="en-IN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90290" y="1649973"/>
            <a:ext cx="2255520" cy="2965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8" name="Elbow Connector 17"/>
          <p:cNvCxnSpPr>
            <a:stCxn id="17" idx="3"/>
            <a:endCxn id="13" idx="1"/>
          </p:cNvCxnSpPr>
          <p:nvPr/>
        </p:nvCxnSpPr>
        <p:spPr>
          <a:xfrm flipV="1">
            <a:off x="5745810" y="1625424"/>
            <a:ext cx="2359096" cy="172799"/>
          </a:xfrm>
          <a:prstGeom prst="bentConnector3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442163" y="5516013"/>
            <a:ext cx="2255520" cy="2965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2" name="Elbow Connector 21"/>
          <p:cNvCxnSpPr>
            <a:stCxn id="21" idx="3"/>
            <a:endCxn id="15" idx="1"/>
          </p:cNvCxnSpPr>
          <p:nvPr/>
        </p:nvCxnSpPr>
        <p:spPr>
          <a:xfrm flipV="1">
            <a:off x="6697683" y="5474650"/>
            <a:ext cx="1413160" cy="189613"/>
          </a:xfrm>
          <a:prstGeom prst="bentConnector3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159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65" y="222623"/>
            <a:ext cx="10300854" cy="60865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Keyword in Content - https://aipl.com/zen-residences-gurugram</a:t>
            </a:r>
            <a:endParaRPr lang="en-IN" sz="3200" dirty="0">
              <a:solidFill>
                <a:schemeClr val="tx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10843" y="4214357"/>
            <a:ext cx="3040083" cy="121536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110843" y="4285264"/>
            <a:ext cx="3040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Calibri" pitchFamily="34" charset="0"/>
                <a:cs typeface="Calibri" pitchFamily="34" charset="0"/>
              </a:rPr>
              <a:t>Replace</a:t>
            </a:r>
            <a:r>
              <a:rPr lang="en-IN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best residential apartments in Gurgaon 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with </a:t>
            </a:r>
            <a:r>
              <a:rPr lang="en-GB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best residential </a:t>
            </a:r>
            <a:r>
              <a:rPr lang="en-GB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project </a:t>
            </a:r>
            <a:r>
              <a:rPr lang="en-GB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in gurgaon</a:t>
            </a:r>
            <a:endParaRPr lang="en-IN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04906" y="1523011"/>
            <a:ext cx="3040083" cy="112815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104905" y="1625424"/>
            <a:ext cx="3040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Calibri" pitchFamily="34" charset="0"/>
                <a:cs typeface="Calibri" pitchFamily="34" charset="0"/>
              </a:rPr>
              <a:t>Replace</a:t>
            </a:r>
            <a:r>
              <a:rPr lang="en-IN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Residential Property in Gurgaon 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with </a:t>
            </a:r>
            <a:r>
              <a:rPr lang="en-GB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best residential </a:t>
            </a:r>
            <a:r>
              <a:rPr lang="en-GB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project </a:t>
            </a:r>
            <a:r>
              <a:rPr lang="en-GB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in gurgaon</a:t>
            </a:r>
            <a:endParaRPr lang="en-IN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3" y="1366175"/>
            <a:ext cx="6390630" cy="18990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3" y="3868038"/>
            <a:ext cx="6390630" cy="190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60370" y="2123894"/>
            <a:ext cx="2255520" cy="2965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Elbow Connector 9"/>
          <p:cNvCxnSpPr>
            <a:stCxn id="9" idx="3"/>
          </p:cNvCxnSpPr>
          <p:nvPr/>
        </p:nvCxnSpPr>
        <p:spPr>
          <a:xfrm flipV="1">
            <a:off x="5115890" y="1930400"/>
            <a:ext cx="2989015" cy="341744"/>
          </a:xfrm>
          <a:prstGeom prst="bentConnector3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618058" y="5189093"/>
            <a:ext cx="3874152" cy="2965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6" name="Elbow Connector 15"/>
          <p:cNvCxnSpPr>
            <a:stCxn id="15" idx="3"/>
            <a:endCxn id="12" idx="1"/>
          </p:cNvCxnSpPr>
          <p:nvPr/>
        </p:nvCxnSpPr>
        <p:spPr>
          <a:xfrm flipV="1">
            <a:off x="6492210" y="4885429"/>
            <a:ext cx="1618633" cy="451914"/>
          </a:xfrm>
          <a:prstGeom prst="bentConnector3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320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65" y="222623"/>
            <a:ext cx="10300854" cy="60865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Keyword in Content - https://aipl.com/club-residences-gurugram</a:t>
            </a:r>
            <a:endParaRPr lang="en-IN" sz="3200" dirty="0">
              <a:solidFill>
                <a:schemeClr val="tx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62648" y="1504491"/>
            <a:ext cx="3040083" cy="121536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462648" y="1575398"/>
            <a:ext cx="3040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Calibri" pitchFamily="34" charset="0"/>
                <a:cs typeface="Calibri" pitchFamily="34" charset="0"/>
              </a:rPr>
              <a:t>Replace</a:t>
            </a:r>
            <a:r>
              <a:rPr lang="en-IN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2 BHK flats for sale in Gurgaon 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with </a:t>
            </a:r>
            <a:r>
              <a:rPr lang="en-GB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housing projects in gurgaon</a:t>
            </a:r>
            <a:endParaRPr lang="en-IN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64" y="1213828"/>
            <a:ext cx="7015604" cy="182636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686299" y="2350478"/>
            <a:ext cx="3155010" cy="43711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7" name="Elbow Connector 16"/>
          <p:cNvCxnSpPr>
            <a:stCxn id="15" idx="3"/>
            <a:endCxn id="11" idx="1"/>
          </p:cNvCxnSpPr>
          <p:nvPr/>
        </p:nvCxnSpPr>
        <p:spPr>
          <a:xfrm flipV="1">
            <a:off x="7841309" y="2112172"/>
            <a:ext cx="621339" cy="456864"/>
          </a:xfrm>
          <a:prstGeom prst="bentConnector3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6" y="3659986"/>
            <a:ext cx="6765240" cy="1727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831443" y="4234355"/>
            <a:ext cx="3903358" cy="127123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7831443" y="4305262"/>
            <a:ext cx="3903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Calibri" pitchFamily="34" charset="0"/>
                <a:cs typeface="Calibri" pitchFamily="34" charset="0"/>
              </a:rPr>
              <a:t>Replace</a:t>
            </a:r>
            <a:r>
              <a:rPr lang="en-IN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It is one of the prime housing projects in Gurgaon 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with </a:t>
            </a:r>
            <a:r>
              <a:rPr lang="en-GB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It is one of the best housing projects in Gurgaon</a:t>
            </a:r>
            <a:endParaRPr lang="en-IN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6851" y="4407702"/>
            <a:ext cx="5148910" cy="57495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2" name="Elbow Connector 21"/>
          <p:cNvCxnSpPr>
            <a:stCxn id="21" idx="3"/>
            <a:endCxn id="19" idx="1"/>
          </p:cNvCxnSpPr>
          <p:nvPr/>
        </p:nvCxnSpPr>
        <p:spPr>
          <a:xfrm>
            <a:off x="6195761" y="4695177"/>
            <a:ext cx="1635682" cy="174796"/>
          </a:xfrm>
          <a:prstGeom prst="bentConnector3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276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65" y="222623"/>
            <a:ext cx="10300854" cy="60865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Keyword in Content - https://aipl.com/club-residences-gurugram</a:t>
            </a:r>
            <a:endParaRPr lang="en-IN" sz="3200" dirty="0">
              <a:solidFill>
                <a:schemeClr val="tx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10843" y="4308169"/>
            <a:ext cx="3903358" cy="127123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110843" y="4379076"/>
            <a:ext cx="3903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Calibri" pitchFamily="34" charset="0"/>
                <a:cs typeface="Calibri" pitchFamily="34" charset="0"/>
              </a:rPr>
              <a:t>Replace</a:t>
            </a:r>
            <a:r>
              <a:rPr lang="en-IN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The project is counted among the most coveted 2 BHK flats for sale in Gurgaon 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with </a:t>
            </a:r>
            <a:r>
              <a:rPr lang="en-GB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The project is counted as the best housing projects in Gurgaon</a:t>
            </a:r>
            <a:endParaRPr lang="en-IN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04905" y="2094511"/>
            <a:ext cx="3040083" cy="112815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104904" y="2196924"/>
            <a:ext cx="3040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Calibri" pitchFamily="34" charset="0"/>
                <a:cs typeface="Calibri" pitchFamily="34" charset="0"/>
              </a:rPr>
              <a:t>Replace</a:t>
            </a:r>
            <a:r>
              <a:rPr lang="en-IN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2 BHK flats for sale in Gurgaon </a:t>
            </a:r>
            <a:r>
              <a:rPr lang="en-IN" b="1" dirty="0">
                <a:latin typeface="Calibri" pitchFamily="34" charset="0"/>
                <a:cs typeface="Calibri" pitchFamily="34" charset="0"/>
              </a:rPr>
              <a:t>with </a:t>
            </a:r>
            <a:r>
              <a:rPr lang="en-GB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best housing projects in gurgaon</a:t>
            </a:r>
            <a:endParaRPr lang="en-IN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322" y="1428490"/>
            <a:ext cx="5879277" cy="175778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115889" y="2221473"/>
            <a:ext cx="2255520" cy="2965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Elbow Connector 9"/>
          <p:cNvCxnSpPr>
            <a:stCxn id="15" idx="3"/>
            <a:endCxn id="14" idx="1"/>
          </p:cNvCxnSpPr>
          <p:nvPr/>
        </p:nvCxnSpPr>
        <p:spPr>
          <a:xfrm>
            <a:off x="7371409" y="2369723"/>
            <a:ext cx="733495" cy="288866"/>
          </a:xfrm>
          <a:prstGeom prst="bentConnector3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323" y="4032222"/>
            <a:ext cx="5879276" cy="146915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326250" y="4481516"/>
            <a:ext cx="5633349" cy="57495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0" name="Elbow Connector 19"/>
          <p:cNvCxnSpPr>
            <a:stCxn id="19" idx="3"/>
            <a:endCxn id="11" idx="1"/>
          </p:cNvCxnSpPr>
          <p:nvPr/>
        </p:nvCxnSpPr>
        <p:spPr>
          <a:xfrm>
            <a:off x="6959599" y="4768991"/>
            <a:ext cx="1151244" cy="174796"/>
          </a:xfrm>
          <a:prstGeom prst="bentConnector3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652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14625"/>
            <a:ext cx="10515600" cy="1325563"/>
          </a:xfrm>
        </p:spPr>
        <p:txBody>
          <a:bodyPr/>
          <a:lstStyle/>
          <a:p>
            <a:pPr algn="ctr"/>
            <a:r>
              <a:rPr lang="en-IN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16341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20716</TotalTime>
  <Words>343</Words>
  <Application>Microsoft Office PowerPoint</Application>
  <PresentationFormat>Custom</PresentationFormat>
  <Paragraphs>26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Change of Keywords in Content</vt:lpstr>
      <vt:lpstr>Keyword in Content - https://aipl.com/aipl-business-club-gurugram</vt:lpstr>
      <vt:lpstr>Keyword in Content - https://aipl.com/aipl-business-club-gurugram</vt:lpstr>
      <vt:lpstr>Keyword in Content - https://aipl.com/aipl-joy-street-gurugram</vt:lpstr>
      <vt:lpstr>Keyword in Content - https://aipl.com/zen-residences-gurugram</vt:lpstr>
      <vt:lpstr>Keyword in Content - https://aipl.com/zen-residences-gurugram</vt:lpstr>
      <vt:lpstr>Keyword in Content - https://aipl.com/club-residences-gurugram</vt:lpstr>
      <vt:lpstr>Keyword in Content - https://aipl.com/club-residences-gurugram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Religare Rebranding</dc:title>
  <dc:creator>Richa Mehra</dc:creator>
  <cp:lastModifiedBy>AGL</cp:lastModifiedBy>
  <cp:revision>706</cp:revision>
  <dcterms:created xsi:type="dcterms:W3CDTF">2020-05-04T14:21:13Z</dcterms:created>
  <dcterms:modified xsi:type="dcterms:W3CDTF">2022-02-08T05:12:11Z</dcterms:modified>
</cp:coreProperties>
</file>